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9329"/>
    <a:srgbClr val="397521"/>
    <a:srgbClr val="54B031"/>
    <a:srgbClr val="056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56" autoAdjust="0"/>
    <p:restoredTop sz="92072" autoAdjust="0"/>
  </p:normalViewPr>
  <p:slideViewPr>
    <p:cSldViewPr snapToGrid="0">
      <p:cViewPr varScale="1">
        <p:scale>
          <a:sx n="104" d="100"/>
          <a:sy n="104" d="100"/>
        </p:scale>
        <p:origin x="120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945121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rgbClr val="479329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E602292A-D050-4905-AD0B-EC1E4B0E7983}"/>
              </a:ext>
            </a:extLst>
          </p:cNvPr>
          <p:cNvSpPr/>
          <p:nvPr userDrawn="1"/>
        </p:nvSpPr>
        <p:spPr bwMode="auto">
          <a:xfrm>
            <a:off x="183965" y="3945121"/>
            <a:ext cx="1585626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rgbClr val="397521"/>
          </a:solidFill>
          <a:ln>
            <a:noFill/>
          </a:ln>
        </p:spPr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E01B9BA-15BD-42A2-9132-7D92B1847B0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4EAF2E"/>
              </a:clrFrom>
              <a:clrTo>
                <a:srgbClr val="4EAF2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t="5604" r="2408" b="42582"/>
          <a:stretch/>
        </p:blipFill>
        <p:spPr bwMode="auto">
          <a:xfrm>
            <a:off x="196087" y="4118290"/>
            <a:ext cx="1358394" cy="43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923E9F3F-2E0E-45BF-A13F-3567F09B9E13}"/>
              </a:ext>
            </a:extLst>
          </p:cNvPr>
          <p:cNvSpPr/>
          <p:nvPr userDrawn="1"/>
        </p:nvSpPr>
        <p:spPr bwMode="auto">
          <a:xfrm flipV="1">
            <a:off x="-4189" y="317125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479329"/>
          </a:solidFill>
          <a:ln>
            <a:noFill/>
          </a:ln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3BFD62C8-05F9-4B11-AEFF-D26875B532AE}"/>
              </a:ext>
            </a:extLst>
          </p:cNvPr>
          <p:cNvSpPr/>
          <p:nvPr userDrawn="1"/>
        </p:nvSpPr>
        <p:spPr bwMode="auto">
          <a:xfrm flipV="1">
            <a:off x="174567" y="3175001"/>
            <a:ext cx="140977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97521"/>
          </a:solidFill>
          <a:ln>
            <a:noFill/>
          </a:ln>
        </p:spPr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6D310E4-0DF5-4E73-ACA3-C7FA6388A81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4EAF2E"/>
              </a:clrFrom>
              <a:clrTo>
                <a:srgbClr val="4EAF2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t="5604" r="2408" b="42582"/>
          <a:stretch/>
        </p:blipFill>
        <p:spPr bwMode="auto">
          <a:xfrm>
            <a:off x="228599" y="3249190"/>
            <a:ext cx="1106425" cy="35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F5D059BD-2E31-42A4-9DEB-8B8F631D56EC}"/>
              </a:ext>
            </a:extLst>
          </p:cNvPr>
          <p:cNvSpPr/>
          <p:nvPr userDrawn="1"/>
        </p:nvSpPr>
        <p:spPr bwMode="auto">
          <a:xfrm flipV="1">
            <a:off x="-4189" y="317125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479329"/>
          </a:solidFill>
          <a:ln>
            <a:noFill/>
          </a:ln>
        </p:spPr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24DA328F-DBA5-4C49-9B0F-1BE4229EEA94}"/>
              </a:ext>
            </a:extLst>
          </p:cNvPr>
          <p:cNvSpPr/>
          <p:nvPr userDrawn="1"/>
        </p:nvSpPr>
        <p:spPr bwMode="auto">
          <a:xfrm flipV="1">
            <a:off x="174567" y="3175001"/>
            <a:ext cx="140977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97521"/>
          </a:solidFill>
          <a:ln>
            <a:noFill/>
          </a:ln>
        </p:spPr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1947D1EB-B750-426E-94BA-F68D62A4BB5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4EAF2E"/>
              </a:clrFrom>
              <a:clrTo>
                <a:srgbClr val="4EAF2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t="5604" r="2408" b="42582"/>
          <a:stretch/>
        </p:blipFill>
        <p:spPr bwMode="auto">
          <a:xfrm>
            <a:off x="228599" y="3249190"/>
            <a:ext cx="1106425" cy="35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B4C535E-7A97-4698-BDE4-2DFFC46BC683}"/>
              </a:ext>
            </a:extLst>
          </p:cNvPr>
          <p:cNvSpPr/>
          <p:nvPr userDrawn="1"/>
        </p:nvSpPr>
        <p:spPr bwMode="auto">
          <a:xfrm flipV="1">
            <a:off x="-4189" y="4907690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479329"/>
          </a:solidFill>
          <a:ln>
            <a:noFill/>
          </a:ln>
        </p:spPr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84D99635-6BA0-4C43-881A-8E8B77900401}"/>
              </a:ext>
            </a:extLst>
          </p:cNvPr>
          <p:cNvSpPr/>
          <p:nvPr userDrawn="1"/>
        </p:nvSpPr>
        <p:spPr bwMode="auto">
          <a:xfrm flipV="1">
            <a:off x="174567" y="4911433"/>
            <a:ext cx="140977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97521"/>
          </a:solidFill>
          <a:ln>
            <a:noFill/>
          </a:ln>
        </p:spPr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F09304F-F6FF-4A83-AA7B-DDA9FBAD27D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4EAF2E"/>
              </a:clrFrom>
              <a:clrTo>
                <a:srgbClr val="4EAF2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t="5604" r="2408" b="42582"/>
          <a:stretch/>
        </p:blipFill>
        <p:spPr bwMode="auto">
          <a:xfrm>
            <a:off x="228599" y="4985626"/>
            <a:ext cx="1106425" cy="35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43799A4-5942-4E53-AFE0-BA6288B00DB4}"/>
              </a:ext>
            </a:extLst>
          </p:cNvPr>
          <p:cNvSpPr/>
          <p:nvPr userDrawn="1"/>
        </p:nvSpPr>
        <p:spPr bwMode="auto">
          <a:xfrm flipV="1">
            <a:off x="-4189" y="4907684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479329"/>
          </a:solidFill>
          <a:ln>
            <a:noFill/>
          </a:ln>
        </p:spPr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57D53784-9646-49B4-AFA8-EB808E94FC98}"/>
              </a:ext>
            </a:extLst>
          </p:cNvPr>
          <p:cNvSpPr/>
          <p:nvPr userDrawn="1"/>
        </p:nvSpPr>
        <p:spPr bwMode="auto">
          <a:xfrm flipV="1">
            <a:off x="174567" y="4911427"/>
            <a:ext cx="140977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97521"/>
          </a:solidFill>
          <a:ln>
            <a:noFill/>
          </a:ln>
        </p:spPr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0F1F41AD-D291-4B97-A65E-E11B0419A19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4EAF2E"/>
              </a:clrFrom>
              <a:clrTo>
                <a:srgbClr val="4EAF2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t="5604" r="2408" b="42582"/>
          <a:stretch/>
        </p:blipFill>
        <p:spPr bwMode="auto">
          <a:xfrm>
            <a:off x="228599" y="4985626"/>
            <a:ext cx="1106425" cy="35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DF7F2994-E4BB-4036-99DA-A67C53FC4B3C}"/>
              </a:ext>
            </a:extLst>
          </p:cNvPr>
          <p:cNvSpPr/>
          <p:nvPr userDrawn="1"/>
        </p:nvSpPr>
        <p:spPr bwMode="auto">
          <a:xfrm flipV="1">
            <a:off x="-4189" y="4907690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479329"/>
          </a:solidFill>
          <a:ln>
            <a:noFill/>
          </a:ln>
        </p:spPr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9AF1D28-14FF-4E12-A698-70096F981F15}"/>
              </a:ext>
            </a:extLst>
          </p:cNvPr>
          <p:cNvSpPr/>
          <p:nvPr userDrawn="1"/>
        </p:nvSpPr>
        <p:spPr bwMode="auto">
          <a:xfrm flipV="1">
            <a:off x="174567" y="4911433"/>
            <a:ext cx="140977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97521"/>
          </a:solidFill>
          <a:ln>
            <a:noFill/>
          </a:ln>
        </p:spPr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C410770A-9A94-4644-915D-9787213DED5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4EAF2E"/>
              </a:clrFrom>
              <a:clrTo>
                <a:srgbClr val="4EAF2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t="5604" r="2408" b="42582"/>
          <a:stretch/>
        </p:blipFill>
        <p:spPr bwMode="auto">
          <a:xfrm>
            <a:off x="228599" y="4985626"/>
            <a:ext cx="1106425" cy="35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7934780C-B7DF-40E1-BD51-FD4E094654F9}"/>
              </a:ext>
            </a:extLst>
          </p:cNvPr>
          <p:cNvSpPr/>
          <p:nvPr userDrawn="1"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479329"/>
          </a:solidFill>
          <a:ln>
            <a:noFill/>
          </a:ln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F5C4F844-FB2E-40EA-839C-31AFFA9AF4A2}"/>
              </a:ext>
            </a:extLst>
          </p:cNvPr>
          <p:cNvSpPr/>
          <p:nvPr userDrawn="1"/>
        </p:nvSpPr>
        <p:spPr bwMode="auto">
          <a:xfrm flipV="1">
            <a:off x="174567" y="718118"/>
            <a:ext cx="140977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97521"/>
          </a:solidFill>
          <a:ln>
            <a:noFill/>
          </a:ln>
        </p:spPr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5DD37D3-6E79-4AD6-AF14-A4632CCB001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4EAF2E"/>
              </a:clrFrom>
              <a:clrTo>
                <a:srgbClr val="4EAF2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t="5604" r="2408" b="42582"/>
          <a:stretch/>
        </p:blipFill>
        <p:spPr bwMode="auto">
          <a:xfrm>
            <a:off x="228599" y="792312"/>
            <a:ext cx="1106425" cy="35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87DB1E85-9F11-41C4-AFF4-F74034E14950}"/>
              </a:ext>
            </a:extLst>
          </p:cNvPr>
          <p:cNvSpPr/>
          <p:nvPr userDrawn="1"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479329"/>
          </a:solidFill>
          <a:ln>
            <a:noFill/>
          </a:ln>
        </p:spPr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5C8ED2B-6D81-4854-867C-558EF157C353}"/>
              </a:ext>
            </a:extLst>
          </p:cNvPr>
          <p:cNvSpPr/>
          <p:nvPr userDrawn="1"/>
        </p:nvSpPr>
        <p:spPr bwMode="auto">
          <a:xfrm flipV="1">
            <a:off x="174567" y="718118"/>
            <a:ext cx="140977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97521"/>
          </a:solidFill>
          <a:ln>
            <a:noFill/>
          </a:ln>
        </p:spPr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F5C241C-4ABC-4668-816F-E42F464E7D0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4EAF2E"/>
              </a:clrFrom>
              <a:clrTo>
                <a:srgbClr val="4EAF2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t="5604" r="2408" b="42582"/>
          <a:stretch/>
        </p:blipFill>
        <p:spPr bwMode="auto">
          <a:xfrm>
            <a:off x="228599" y="792312"/>
            <a:ext cx="1106425" cy="35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479329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1CB9A198-7F9C-4C9C-896D-BC40508CB581}"/>
              </a:ext>
            </a:extLst>
          </p:cNvPr>
          <p:cNvSpPr/>
          <p:nvPr userDrawn="1"/>
        </p:nvSpPr>
        <p:spPr bwMode="auto">
          <a:xfrm flipV="1">
            <a:off x="174567" y="718118"/>
            <a:ext cx="140977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97521"/>
          </a:solidFill>
          <a:ln>
            <a:noFill/>
          </a:ln>
        </p:spPr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BA9CA90-B35D-42B9-8E95-55370D9BFF1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4EAF2E"/>
              </a:clrFrom>
              <a:clrTo>
                <a:srgbClr val="4EAF2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t="5604" r="2408" b="42582"/>
          <a:stretch/>
        </p:blipFill>
        <p:spPr bwMode="auto">
          <a:xfrm>
            <a:off x="228599" y="792312"/>
            <a:ext cx="1106425" cy="35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479329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E5838178-A431-4AAE-961E-F916940274D5}"/>
              </a:ext>
            </a:extLst>
          </p:cNvPr>
          <p:cNvSpPr/>
          <p:nvPr userDrawn="1"/>
        </p:nvSpPr>
        <p:spPr bwMode="auto">
          <a:xfrm flipV="1">
            <a:off x="174568" y="3173052"/>
            <a:ext cx="140977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97521"/>
          </a:solidFill>
          <a:ln>
            <a:noFill/>
          </a:ln>
        </p:spPr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230348C-A047-43A6-8021-7034730BEB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9921" y="5572551"/>
            <a:ext cx="1037068" cy="1000079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2AF5266-3D01-4D0C-AE26-B1C3277F474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clrChange>
              <a:clrFrom>
                <a:srgbClr val="4EAF2E"/>
              </a:clrFrom>
              <a:clrTo>
                <a:srgbClr val="4EAF2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t="5604" r="2408" b="42582"/>
          <a:stretch/>
        </p:blipFill>
        <p:spPr bwMode="auto">
          <a:xfrm>
            <a:off x="228599" y="3249190"/>
            <a:ext cx="1106425" cy="35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479329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59D05445-480F-4A78-B39F-AAAF8FBAC7C6}"/>
              </a:ext>
            </a:extLst>
          </p:cNvPr>
          <p:cNvSpPr/>
          <p:nvPr userDrawn="1"/>
        </p:nvSpPr>
        <p:spPr bwMode="auto">
          <a:xfrm flipV="1">
            <a:off x="174567" y="718118"/>
            <a:ext cx="140977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97521"/>
          </a:solidFill>
          <a:ln>
            <a:noFill/>
          </a:ln>
        </p:spPr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41B22DBA-C647-4ED5-86CC-D7AA79DFF70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4EAF2E"/>
              </a:clrFrom>
              <a:clrTo>
                <a:srgbClr val="4EAF2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t="5604" r="2408" b="42582"/>
          <a:stretch/>
        </p:blipFill>
        <p:spPr bwMode="auto">
          <a:xfrm>
            <a:off x="228599" y="792312"/>
            <a:ext cx="1106425" cy="35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479329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E11EC76C-B1CC-4816-BF78-7D2706BB4D4D}"/>
              </a:ext>
            </a:extLst>
          </p:cNvPr>
          <p:cNvSpPr/>
          <p:nvPr userDrawn="1"/>
        </p:nvSpPr>
        <p:spPr bwMode="auto">
          <a:xfrm flipV="1">
            <a:off x="174567" y="718118"/>
            <a:ext cx="140977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97521"/>
          </a:solidFill>
          <a:ln>
            <a:noFill/>
          </a:ln>
        </p:spPr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8EFE08D1-F640-45AE-B8BC-9CB175EB86C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4EAF2E"/>
              </a:clrFrom>
              <a:clrTo>
                <a:srgbClr val="4EAF2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t="5604" r="2408" b="42582"/>
          <a:stretch/>
        </p:blipFill>
        <p:spPr bwMode="auto">
          <a:xfrm>
            <a:off x="228599" y="792312"/>
            <a:ext cx="1106425" cy="35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479329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8C526899-1892-4DD0-B393-CF2DEA560221}"/>
              </a:ext>
            </a:extLst>
          </p:cNvPr>
          <p:cNvSpPr/>
          <p:nvPr userDrawn="1"/>
        </p:nvSpPr>
        <p:spPr bwMode="auto">
          <a:xfrm flipV="1">
            <a:off x="174567" y="718118"/>
            <a:ext cx="140977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97521"/>
          </a:solidFill>
          <a:ln>
            <a:noFill/>
          </a:ln>
        </p:spPr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5D1FF4C-6489-4F01-9919-663567F03C3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4EAF2E"/>
              </a:clrFrom>
              <a:clrTo>
                <a:srgbClr val="4EAF2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t="5604" r="2408" b="42582"/>
          <a:stretch/>
        </p:blipFill>
        <p:spPr bwMode="auto">
          <a:xfrm>
            <a:off x="228599" y="792312"/>
            <a:ext cx="1106425" cy="35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479329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9DB568F5-ADC4-45EC-ACB9-EC5C34613E70}"/>
              </a:ext>
            </a:extLst>
          </p:cNvPr>
          <p:cNvSpPr/>
          <p:nvPr userDrawn="1"/>
        </p:nvSpPr>
        <p:spPr bwMode="auto">
          <a:xfrm flipV="1">
            <a:off x="174567" y="718118"/>
            <a:ext cx="140977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97521"/>
          </a:solidFill>
          <a:ln>
            <a:noFill/>
          </a:ln>
        </p:spPr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F1ABD2A-E6D4-495C-8B2E-7A09C4BACF6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4EAF2E"/>
              </a:clrFrom>
              <a:clrTo>
                <a:srgbClr val="4EAF2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t="5604" r="2408" b="42582"/>
          <a:stretch/>
        </p:blipFill>
        <p:spPr bwMode="auto">
          <a:xfrm>
            <a:off x="228599" y="792312"/>
            <a:ext cx="1106425" cy="35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479329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7CE74496-2458-44CB-962C-A10249CACCAD}"/>
              </a:ext>
            </a:extLst>
          </p:cNvPr>
          <p:cNvSpPr/>
          <p:nvPr userDrawn="1"/>
        </p:nvSpPr>
        <p:spPr bwMode="auto">
          <a:xfrm flipV="1">
            <a:off x="174567" y="718118"/>
            <a:ext cx="140977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97521"/>
          </a:solidFill>
          <a:ln>
            <a:noFill/>
          </a:ln>
        </p:spPr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21D3009-ABC8-4096-AD3A-350A6212317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4EAF2E"/>
              </a:clrFrom>
              <a:clrTo>
                <a:srgbClr val="4EAF2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t="5604" r="2408" b="42582"/>
          <a:stretch/>
        </p:blipFill>
        <p:spPr bwMode="auto">
          <a:xfrm>
            <a:off x="228599" y="792312"/>
            <a:ext cx="1106425" cy="35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444488FA-22D7-4AB9-B913-AA8E29207E1A}"/>
              </a:ext>
            </a:extLst>
          </p:cNvPr>
          <p:cNvSpPr/>
          <p:nvPr userDrawn="1"/>
        </p:nvSpPr>
        <p:spPr bwMode="auto">
          <a:xfrm flipV="1">
            <a:off x="-4189" y="4907684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479329"/>
          </a:solidFill>
          <a:ln>
            <a:noFill/>
          </a:ln>
        </p:spPr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332255F-61D5-495F-9892-58D6421F94AA}"/>
              </a:ext>
            </a:extLst>
          </p:cNvPr>
          <p:cNvSpPr/>
          <p:nvPr userDrawn="1"/>
        </p:nvSpPr>
        <p:spPr bwMode="auto">
          <a:xfrm flipV="1">
            <a:off x="174567" y="4911427"/>
            <a:ext cx="140977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397521"/>
          </a:solidFill>
          <a:ln>
            <a:noFill/>
          </a:ln>
        </p:spPr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4BB7BB3-E9DD-4285-B85F-C7540E5B4B6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4EAF2E"/>
              </a:clrFrom>
              <a:clrTo>
                <a:srgbClr val="4EAF2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t="5604" r="2408" b="42582"/>
          <a:stretch/>
        </p:blipFill>
        <p:spPr bwMode="auto">
          <a:xfrm>
            <a:off x="228599" y="4985626"/>
            <a:ext cx="1106425" cy="35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  <a:solidFill>
            <a:srgbClr val="54B03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54B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E95F906C-908E-4DF1-A7D8-3C31FEFD505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9921" y="298578"/>
            <a:ext cx="1037068" cy="10000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16C9DB-D85C-4E35-941F-FF9809CFA3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DAV-Gipfelkreuz	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3448C40-DDFC-4747-8BCA-85B6E732AC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Sektionsversammlung</a:t>
            </a:r>
          </a:p>
        </p:txBody>
      </p:sp>
    </p:spTree>
    <p:extLst>
      <p:ext uri="{BB962C8B-B14F-4D97-AF65-F5344CB8AC3E}">
        <p14:creationId xmlns:p14="http://schemas.microsoft.com/office/powerpoint/2010/main" val="383552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07435-E3E1-4C8C-B94D-4A5DC797E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Dies ist der erste Test einer Vorlage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4771D3-2AAE-458F-B550-19B5916CF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Vorlagen sind echt toll</a:t>
            </a:r>
          </a:p>
          <a:p>
            <a:r>
              <a:rPr lang="de-DE" dirty="0" err="1"/>
              <a:t>Ausserdem</a:t>
            </a:r>
            <a:r>
              <a:rPr lang="de-DE" dirty="0"/>
              <a:t> haben sie viele Farben</a:t>
            </a:r>
          </a:p>
          <a:p>
            <a:r>
              <a:rPr lang="de-DE" dirty="0"/>
              <a:t>Sie sind grün und grün und grün</a:t>
            </a:r>
          </a:p>
          <a:p>
            <a:r>
              <a:rPr lang="de-DE" dirty="0"/>
              <a:t>Und sie haben ein Textfeld und einen Punkt</a:t>
            </a:r>
          </a:p>
          <a:p>
            <a:r>
              <a:rPr lang="de-DE" dirty="0"/>
              <a:t>Und so</a:t>
            </a:r>
          </a:p>
          <a:p>
            <a:r>
              <a:rPr lang="de-DE" dirty="0"/>
              <a:t>Und wie</a:t>
            </a:r>
          </a:p>
          <a:p>
            <a:r>
              <a:rPr lang="de-DE" dirty="0"/>
              <a:t>Und wann</a:t>
            </a:r>
          </a:p>
          <a:p>
            <a:r>
              <a:rPr lang="de-DE" dirty="0"/>
              <a:t>Und </a:t>
            </a:r>
            <a:r>
              <a:rPr lang="de-DE" dirty="0" err="1"/>
              <a:t>ausser</a:t>
            </a:r>
            <a:r>
              <a:rPr lang="de-DE" dirty="0"/>
              <a:t> dem gilt auch </a:t>
            </a:r>
            <a:r>
              <a:rPr lang="de-DE" dirty="0" err="1"/>
              <a:t>Norwegn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0060377"/>
      </p:ext>
    </p:extLst>
  </p:cSld>
  <p:clrMapOvr>
    <a:masterClrMapping/>
  </p:clrMapOvr>
</p:sld>
</file>

<file path=ppt/theme/theme1.xml><?xml version="1.0" encoding="utf-8"?>
<a:theme xmlns:a="http://schemas.openxmlformats.org/drawingml/2006/main" name="Fetzen">
  <a:themeElements>
    <a:clrScheme name="Benutzerdefiniert 1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AE33"/>
      </a:accent1>
      <a:accent2>
        <a:srgbClr val="8AB833"/>
      </a:accent2>
      <a:accent3>
        <a:srgbClr val="262626"/>
      </a:accent3>
      <a:accent4>
        <a:srgbClr val="0D0D0D"/>
      </a:accent4>
      <a:accent5>
        <a:srgbClr val="C1DDE0"/>
      </a:accent5>
      <a:accent6>
        <a:srgbClr val="056E79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46</Words>
  <Application>Microsoft Office PowerPoint</Application>
  <PresentationFormat>Breitbild</PresentationFormat>
  <Paragraphs>11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Fetzen</vt:lpstr>
      <vt:lpstr>DAV-Gipfelkreuz </vt:lpstr>
      <vt:lpstr>Dies ist der erste Test einer Vorlage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Johannes</dc:creator>
  <cp:lastModifiedBy>Johannes</cp:lastModifiedBy>
  <cp:revision>9</cp:revision>
  <dcterms:created xsi:type="dcterms:W3CDTF">2022-02-27T14:18:45Z</dcterms:created>
  <dcterms:modified xsi:type="dcterms:W3CDTF">2022-03-07T11:51:57Z</dcterms:modified>
</cp:coreProperties>
</file>